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9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29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9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3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3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30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71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31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3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4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741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136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9464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627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057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23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134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534" y="237783"/>
            <a:ext cx="89548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SỞ LAO ĐỘNG THƯƠNG BINH VÀ XÃ HỘI THÀNH PHỐ HỒ CHÍ MINH</a:t>
            </a:r>
          </a:p>
          <a:p>
            <a:pPr algn="ctr"/>
            <a:r>
              <a:rPr lang="en-US" sz="2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KHỐI THI ĐUA 1 – KHỐI THI ĐUA GIÁO DỤC NGHỀ NGHIỆP</a:t>
            </a:r>
            <a:endParaRPr lang="en-US" sz="20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534" y="2107526"/>
            <a:ext cx="895489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HỘI NGHỊ GIAO BAN LẦN 2</a:t>
            </a:r>
            <a:endParaRPr lang="en-US" sz="4800" b="1"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0116" y="5505819"/>
            <a:ext cx="589135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phố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Minh,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ngày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23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2019</a:t>
            </a:r>
            <a:endParaRPr lang="en-US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34" y="3098786"/>
            <a:ext cx="895489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SƠ KẾT HỌC KỲ I</a:t>
            </a:r>
          </a:p>
          <a:p>
            <a:pPr algn="ctr"/>
            <a:r>
              <a:rPr 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NĂM HỌ 2018 - 2019</a:t>
            </a:r>
            <a:endParaRPr lang="en-US" sz="4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4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2012" y="846161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1. Đón </a:t>
            </a:r>
            <a:r>
              <a:rPr lang="en-US" b="1"/>
              <a:t>khách, phát tài </a:t>
            </a:r>
            <a:r>
              <a:rPr lang="en-US" b="1"/>
              <a:t>liệu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2012" y="15797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2. Tuyên </a:t>
            </a:r>
            <a:r>
              <a:rPr lang="en-US" b="1"/>
              <a:t>bố lý do, giới thiệu đại </a:t>
            </a:r>
            <a:r>
              <a:rPr lang="en-US" b="1"/>
              <a:t>biểu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8" name="Rounded Rectangle 7"/>
          <p:cNvSpPr/>
          <p:nvPr/>
        </p:nvSpPr>
        <p:spPr>
          <a:xfrm>
            <a:off x="232012" y="2313295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3. </a:t>
            </a:r>
            <a:r>
              <a:rPr lang="en-US" b="1"/>
              <a:t>Trưởng khối báo cáo dự thảo sơ kết học kỳ I năm học 2018–2019 và kế hoạch tổ chức hội thao CB-GV-NV</a:t>
            </a:r>
            <a:endParaRPr lang="en-US" b="1"/>
          </a:p>
        </p:txBody>
      </p:sp>
      <p:sp>
        <p:nvSpPr>
          <p:cNvPr id="9" name="Rounded Rectangle 8"/>
          <p:cNvSpPr/>
          <p:nvPr/>
        </p:nvSpPr>
        <p:spPr>
          <a:xfrm>
            <a:off x="232012" y="304686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4. </a:t>
            </a:r>
            <a:r>
              <a:rPr lang="en-US" b="1"/>
              <a:t>Báo cáo, thảo luận chuyên </a:t>
            </a:r>
            <a:r>
              <a:rPr lang="en-US" b="1"/>
              <a:t>đề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10" name="Rounded Rectangle 9"/>
          <p:cNvSpPr/>
          <p:nvPr/>
        </p:nvSpPr>
        <p:spPr>
          <a:xfrm>
            <a:off x="887104" y="3780429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Lý Tự Trọng TP.Hồ Chí Minh</a:t>
            </a:r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887104" y="4513996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 TP.Hồ Chí Minh</a:t>
            </a: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887104" y="5247563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tế-Kỹ thuật TP.Hồ Chí Minh</a:t>
            </a:r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887104" y="598113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Công nghệ Thủ Đức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60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2012" y="846161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5.</a:t>
            </a:r>
            <a:r>
              <a:rPr lang="en-US" b="1"/>
              <a:t> Giải lao, tiệc </a:t>
            </a:r>
            <a:r>
              <a:rPr lang="en-US" b="1"/>
              <a:t>trà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2012" y="15797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6. </a:t>
            </a:r>
            <a:r>
              <a:rPr lang="en-US" b="1"/>
              <a:t>Báo cáo, thảo luận chuyên </a:t>
            </a:r>
            <a:r>
              <a:rPr lang="en-US" b="1"/>
              <a:t>đề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10" name="Rounded Rectangle 9"/>
          <p:cNvSpPr/>
          <p:nvPr/>
        </p:nvSpPr>
        <p:spPr>
          <a:xfrm>
            <a:off x="887104" y="2313295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Lý Tự Trọng TP.Hồ Chí Minh</a:t>
            </a:r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887104" y="3046862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 TP.Hồ Chí Minh</a:t>
            </a: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887104" y="3780429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tế-Kỹ thuật TP.Hồ Chí Minh</a:t>
            </a:r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887104" y="4513996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Công nghệ Thủ Đức</a:t>
            </a:r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32012" y="5247563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7.</a:t>
            </a:r>
            <a:r>
              <a:rPr lang="en-US" smtClean="0"/>
              <a:t> </a:t>
            </a:r>
            <a:r>
              <a:rPr lang="en-US"/>
              <a:t>Phát biểu của đại diện Sở LĐ–TB&amp;XH TPHCM</a:t>
            </a:r>
            <a:r>
              <a:rPr lang="en-US" smtClean="0"/>
              <a:t>;</a:t>
            </a:r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232012" y="5981130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8.</a:t>
            </a:r>
            <a:r>
              <a:rPr lang="en-US" smtClean="0"/>
              <a:t> </a:t>
            </a:r>
            <a:r>
              <a:rPr lang="en-US"/>
              <a:t>Trưởng khối phát biểu kết thúc</a:t>
            </a:r>
            <a:r>
              <a:rPr lang="en-US" smtClean="0"/>
              <a:t>;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21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24</TotalTime>
  <Words>208</Words>
  <Application>Microsoft Office PowerPoint</Application>
  <PresentationFormat>On-screen Show (4:3)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UTM Avo</vt:lpstr>
      <vt:lpstr>Wingdings 3</vt:lpstr>
      <vt:lpstr>Slice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5</cp:revision>
  <dcterms:created xsi:type="dcterms:W3CDTF">2019-05-22T06:10:42Z</dcterms:created>
  <dcterms:modified xsi:type="dcterms:W3CDTF">2019-05-22T08:04:53Z</dcterms:modified>
</cp:coreProperties>
</file>